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9" r:id="rId4"/>
    <p:sldId id="262" r:id="rId5"/>
    <p:sldId id="261" r:id="rId6"/>
  </p:sldIdLst>
  <p:sldSz cx="9144000" cy="5143500" type="screen16x9"/>
  <p:notesSz cx="6858000" cy="9144000"/>
  <p:embeddedFontLst>
    <p:embeddedFont>
      <p:font typeface="NanumGothic ExtraBold" panose="020B0600000101010101" charset="-127"/>
      <p:bold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1259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4128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PYTORCH</a:t>
            </a:r>
            <a:r>
              <a:rPr lang="ko-KR" altLang="en-US" sz="2500" b="1" dirty="0">
                <a:solidFill>
                  <a:srgbClr val="19264B"/>
                </a:solidFill>
              </a:rPr>
              <a:t> </a:t>
            </a:r>
            <a:r>
              <a:rPr lang="ko" sz="2500" b="1" dirty="0">
                <a:solidFill>
                  <a:srgbClr val="19264B"/>
                </a:solidFill>
              </a:rPr>
              <a:t>스터디 </a:t>
            </a:r>
            <a:r>
              <a:rPr lang="en-US" altLang="ko" sz="2500" b="1" dirty="0">
                <a:solidFill>
                  <a:srgbClr val="19264B"/>
                </a:solidFill>
              </a:rPr>
              <a:t>1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17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김민기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이곳에 만나서 찍은 사진을 넣어주세요.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(비대면일 경우엔 화면 캡쳐 이용)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얼굴이 나오게 찍어주셔야 합니다:D</a:t>
            </a:r>
            <a:endParaRPr sz="120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김</a:t>
            </a:r>
            <a:r>
              <a:rPr lang="ko-KR" altLang="en-US" dirty="0"/>
              <a:t>중훈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-KR" altLang="en-US" dirty="0"/>
              <a:t>김민기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/>
              <a:t>이주호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F5CCE1F-D8F2-4F20-9327-8BAAD2594E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8" t="30572" r="33432" b="21080"/>
          <a:stretch/>
        </p:blipFill>
        <p:spPr>
          <a:xfrm>
            <a:off x="1734247" y="1270716"/>
            <a:ext cx="4017605" cy="181583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E2AB610-BBAE-4359-8798-7F4891ECEB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122" t="30405" r="1028" b="21930"/>
          <a:stretch/>
        </p:blipFill>
        <p:spPr>
          <a:xfrm>
            <a:off x="2532662" y="3016729"/>
            <a:ext cx="2535524" cy="166858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내용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3549D25-5E91-BF4A-7D49-B7F905EDE2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306" t="14399" r="16452" b="40836"/>
          <a:stretch/>
        </p:blipFill>
        <p:spPr>
          <a:xfrm>
            <a:off x="4952275" y="978273"/>
            <a:ext cx="3220351" cy="354666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65CB190-4A1B-4C07-FA59-F0E6967EE8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9191" t="11667" r="9559" b="50000"/>
          <a:stretch/>
        </p:blipFill>
        <p:spPr>
          <a:xfrm>
            <a:off x="1801906" y="1459006"/>
            <a:ext cx="2286000" cy="21179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내용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A55A3DF-BFEB-FC54-EB5E-8EB447313B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500" t="8313" r="20515" b="75980"/>
          <a:stretch/>
        </p:blipFill>
        <p:spPr>
          <a:xfrm>
            <a:off x="1573306" y="1055550"/>
            <a:ext cx="3126441" cy="1836221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id="{02E8F396-2A82-040A-80F3-49DE1F9B3841}"/>
              </a:ext>
            </a:extLst>
          </p:cNvPr>
          <p:cNvSpPr txBox="1"/>
          <p:nvPr/>
        </p:nvSpPr>
        <p:spPr>
          <a:xfrm>
            <a:off x="1573305" y="3272838"/>
            <a:ext cx="5587254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ko-KR" altLang="en-US" dirty="0"/>
              <a:t>실습 진행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ko-KR" altLang="en-US" dirty="0"/>
              <a:t>공유된 코드를 바탕으로</a:t>
            </a:r>
            <a:r>
              <a:rPr lang="en-US" altLang="ko-KR" dirty="0"/>
              <a:t>, </a:t>
            </a:r>
            <a:r>
              <a:rPr lang="en-US" altLang="ko-KR" dirty="0" err="1"/>
              <a:t>PyTorch</a:t>
            </a:r>
            <a:r>
              <a:rPr lang="ko-KR" altLang="en-US" dirty="0"/>
              <a:t>를 사용하여 직접 모델 만들기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A50E193-827A-0670-3BAE-7246B7065C7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0515" t="37496" r="20809" b="53823"/>
          <a:stretch/>
        </p:blipFill>
        <p:spPr>
          <a:xfrm>
            <a:off x="4928347" y="1444368"/>
            <a:ext cx="4042778" cy="144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864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60979" y="2247543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~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89674770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69</Words>
  <Application>Microsoft Office PowerPoint</Application>
  <PresentationFormat>화면 슬라이드 쇼(16:9)</PresentationFormat>
  <Paragraphs>21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NanumGothic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김민기</dc:creator>
  <cp:lastModifiedBy>김민기</cp:lastModifiedBy>
  <cp:revision>18</cp:revision>
  <dcterms:modified xsi:type="dcterms:W3CDTF">2022-05-16T12:35:46Z</dcterms:modified>
</cp:coreProperties>
</file>